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3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54D0-BBC3-4BB9-963C-BD842F3E2C4C}" type="datetimeFigureOut">
              <a:rPr kumimoji="1" lang="ja-JP" altLang="en-US" smtClean="0"/>
              <a:t>2017/3/3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D366-D119-47F0-9A41-988ED1D60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288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454D0-BBC3-4BB9-963C-BD842F3E2C4C}" type="datetimeFigureOut">
              <a:rPr kumimoji="1" lang="ja-JP" altLang="en-US" smtClean="0"/>
              <a:t>2017/3/3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6D366-D119-47F0-9A41-988ED1D60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829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 sz="2000" b="1">
                <a:solidFill>
                  <a:srgbClr val="0000CC"/>
                </a:solidFill>
              </a:rPr>
              <a:t>第</a:t>
            </a:r>
            <a:r>
              <a:rPr lang="en-US" altLang="ja-JP" sz="2000" b="1">
                <a:solidFill>
                  <a:srgbClr val="0000CC"/>
                </a:solidFill>
              </a:rPr>
              <a:t>32</a:t>
            </a:r>
            <a:r>
              <a:rPr lang="ja-JP" altLang="en-US" sz="2000" b="1">
                <a:solidFill>
                  <a:srgbClr val="0000CC"/>
                </a:solidFill>
              </a:rPr>
              <a:t>回日本環境感染学会　職業感染制御研究会企画</a:t>
            </a:r>
            <a:br>
              <a:rPr lang="en-US" altLang="ja-JP" sz="1800" b="1">
                <a:solidFill>
                  <a:srgbClr val="0000CC"/>
                </a:solidFill>
              </a:rPr>
            </a:br>
            <a:r>
              <a:rPr lang="ja-JP" altLang="en-US" sz="2700" b="1">
                <a:solidFill>
                  <a:srgbClr val="0000CC"/>
                </a:solidFill>
              </a:rPr>
              <a:t>「エピネットサーベイランスとこれからの血液媒介感染対策」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67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58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05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曝露源体液の</a:t>
            </a:r>
            <a:r>
              <a:rPr kumimoji="1" lang="en-US" altLang="ja-JP"/>
              <a:t>5</a:t>
            </a:r>
            <a:r>
              <a:rPr kumimoji="1" lang="ja-JP" altLang="en-US"/>
              <a:t>種感染症の割合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78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74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職種別針刺し報告数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5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>
                <a:solidFill>
                  <a:srgbClr val="000000"/>
                </a:solidFill>
                <a:latin typeface="ＭＳ Ｐゴシック" panose="020B0600070205080204" pitchFamily="50" charset="-128"/>
              </a:rPr>
              <a:t>安全器材による受傷の有無</a:t>
            </a:r>
            <a:endParaRPr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3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/>
              <a:t>医師の職種別、安全器材による受傷率の推移</a:t>
            </a:r>
            <a:endParaRPr kumimoji="1" lang="ja-JP" altLang="en-US" sz="3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2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>
                <a:solidFill>
                  <a:srgbClr val="0000FF"/>
                </a:solidFill>
              </a:rPr>
              <a:t>医師の職種別、安全器材による受傷率の減少</a:t>
            </a:r>
            <a:endParaRPr kumimoji="1" lang="ja-JP" altLang="en-US" sz="3200" dirty="0">
              <a:solidFill>
                <a:srgbClr val="0000FF"/>
              </a:solidFill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1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b="1"/>
              <a:t>経験年数別　</a:t>
            </a:r>
            <a:br>
              <a:rPr lang="en-US" altLang="ja-JP" sz="3200" b="1"/>
            </a:br>
            <a:r>
              <a:rPr lang="ja-JP" altLang="en-US" sz="3200" b="1"/>
              <a:t>看護師と医師の安全器材による受傷の有無</a:t>
            </a:r>
            <a:endParaRPr lang="ja-JP" altLang="en-US" sz="3200" b="1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91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研修医は非正規職員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4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83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研修医対策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64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600"/>
              <a:t>課題解決の方向：</a:t>
            </a:r>
            <a:br>
              <a:rPr lang="en-US" altLang="ja-JP" sz="3600"/>
            </a:br>
            <a:r>
              <a:rPr lang="ja-JP" altLang="en-US" sz="3600"/>
              <a:t>現場の</a:t>
            </a:r>
            <a:r>
              <a:rPr lang="ja-JP" altLang="en-US" sz="3600">
                <a:solidFill>
                  <a:srgbClr val="0000FF"/>
                </a:solidFill>
              </a:rPr>
              <a:t>従事者</a:t>
            </a:r>
            <a:r>
              <a:rPr lang="ja-JP" altLang="en-US" sz="3600"/>
              <a:t>と</a:t>
            </a:r>
            <a:r>
              <a:rPr lang="ja-JP" altLang="en-US" sz="3600">
                <a:solidFill>
                  <a:srgbClr val="B80000"/>
                </a:solidFill>
              </a:rPr>
              <a:t>幹部</a:t>
            </a:r>
            <a:r>
              <a:rPr lang="ja-JP" altLang="en-US" sz="3600"/>
              <a:t>に求められる</a:t>
            </a:r>
            <a:r>
              <a:rPr kumimoji="1" lang="ja-JP" altLang="en-US" sz="3600"/>
              <a:t>行動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16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まとめ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29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最後に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30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200"/>
              <a:t>患者と医療専門職の相互の安全を目指して</a:t>
            </a:r>
            <a:endParaRPr lang="ja-JP" altLang="en-US" sz="3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98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86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/>
              <a:t>規制：院内感染防止に関する厚生労働省通達　別添</a:t>
            </a:r>
            <a:endParaRPr lang="ja-JP" altLang="en-US" sz="28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21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20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91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</a:t>
            </a:r>
            <a:r>
              <a:rPr lang="en-US" altLang="ja-JP" sz="32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32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：職種別針刺し発生率の推移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38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37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22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96</Words>
  <Application>Microsoft Office PowerPoint</Application>
  <PresentationFormat>画面に合わせる (4:3)</PresentationFormat>
  <Paragraphs>15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0" baseType="lpstr">
      <vt:lpstr>Meiryo UI</vt:lpstr>
      <vt:lpstr>ＭＳ Ｐゴシック</vt:lpstr>
      <vt:lpstr>游ゴシック</vt:lpstr>
      <vt:lpstr>游ゴシック Light</vt:lpstr>
      <vt:lpstr>Arial</vt:lpstr>
      <vt:lpstr>Office テーマ</vt:lpstr>
      <vt:lpstr>第32回日本環境感染学会　職業感染制御研究会企画 「エピネットサーベイランスとこれからの血液媒介感染対策」</vt:lpstr>
      <vt:lpstr>PowerPoint プレゼンテーション</vt:lpstr>
      <vt:lpstr>PowerPoint プレゼンテーション</vt:lpstr>
      <vt:lpstr>規制：院内感染防止に関する厚生労働省通達　別添</vt:lpstr>
      <vt:lpstr>PowerPoint プレゼンテーション</vt:lpstr>
      <vt:lpstr>PowerPoint プレゼンテーション</vt:lpstr>
      <vt:lpstr>結果3：職種別針刺し発生率の推移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曝露源体液の5種感染症の割合</vt:lpstr>
      <vt:lpstr>PowerPoint プレゼンテーション</vt:lpstr>
      <vt:lpstr>職種別針刺し報告数</vt:lpstr>
      <vt:lpstr>安全器材による受傷の有無</vt:lpstr>
      <vt:lpstr>医師の職種別、安全器材による受傷率の推移</vt:lpstr>
      <vt:lpstr>医師の職種別、安全器材による受傷率の減少</vt:lpstr>
      <vt:lpstr>経験年数別　 看護師と医師の安全器材による受傷の有無</vt:lpstr>
      <vt:lpstr>研修医は非正規職員</vt:lpstr>
      <vt:lpstr>研修医対策</vt:lpstr>
      <vt:lpstr>課題解決の方向： 現場の従事者と幹部に求められる行動</vt:lpstr>
      <vt:lpstr>まとめ</vt:lpstr>
      <vt:lpstr>最後に</vt:lpstr>
      <vt:lpstr>患者と医療専門職の相互の安全を目指して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第32回日本環境感染学会　職業感染制御研究会企画 「エピネットサーベイランスとこれからの血液媒介感染対策」</dc:title>
  <dc:creator>KK</dc:creator>
  <cp:lastModifiedBy>米澤彰二</cp:lastModifiedBy>
  <cp:revision>2</cp:revision>
  <dcterms:created xsi:type="dcterms:W3CDTF">2017-03-03T02:49:21Z</dcterms:created>
  <dcterms:modified xsi:type="dcterms:W3CDTF">2017-03-03T02:55:13Z</dcterms:modified>
</cp:coreProperties>
</file>